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embeddedFontLs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italic.fntdata"/><Relationship Id="rId16" Type="http://schemas.openxmlformats.org/officeDocument/2006/relationships/slide" Target="slides/slide11.xml"/><Relationship Id="rId38" Type="http://schemas.openxmlformats.org/officeDocument/2006/relationships/font" Target="fonts/Roboto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03cd5268c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03cd5268c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1f5a6508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1f5a6508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1f5a6508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1f5a6508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3cd5268c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03cd5268c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1f1f92fd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1f1f92fd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1f1f92fd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a1f1f92fd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1f1f92fd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a1f1f92fd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1f1f92fd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1f1f92fd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03cd5268c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03cd5268c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9cee05525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9cee05525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03cd5268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03cd5268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03cd5268c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03cd5268c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03cd5268c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a03cd5268c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a03cd5268c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a03cd5268c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a03cd5268c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a03cd5268c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a1f5a6508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a1f5a6508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a1f5a6508d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a1f5a6508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a03cd5268c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a03cd5268c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03cd5268c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03cd5268c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a03cd5268c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a03cd5268c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a03cd5268c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a03cd5268c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03cd5268c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03cd5268c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a03cd5268c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a03cd5268c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a03cd5268c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a03cd5268c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03cd5268c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03cd5268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1f5a6508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1f5a6508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1f5a6508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1f5a6508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1f1f92fd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1f1f92fd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1f1f92fd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1f1f92fd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1f1f92fd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1f1f92fd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nexpw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Jayanka Ghosh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Extendability in Magento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change Magento’s core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Preferences (meh...)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Events and Observers (too much work)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Plugins/Interceptors (this is what we’re concerned with today)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Plugins in Magento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 system of Magento	</a:t>
            </a:r>
            <a:endParaRPr/>
          </a:p>
        </p:txBody>
      </p:sp>
      <p:pic>
        <p:nvPicPr>
          <p:cNvPr id="135" name="Google Shape;13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19075"/>
            <a:ext cx="3831149" cy="83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46525"/>
            <a:ext cx="3831150" cy="850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 system of Magento	</a:t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Clean extendability</a:t>
            </a:r>
            <a:endParaRPr/>
          </a:p>
        </p:txBody>
      </p:sp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19075"/>
            <a:ext cx="3831149" cy="83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46525"/>
            <a:ext cx="3831150" cy="850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 system of Magento	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Clean extendability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Less chances of conflicts</a:t>
            </a:r>
            <a:endParaRPr/>
          </a:p>
        </p:txBody>
      </p:sp>
      <p:pic>
        <p:nvPicPr>
          <p:cNvPr id="151" name="Google Shape;1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19075"/>
            <a:ext cx="3831149" cy="83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46525"/>
            <a:ext cx="3831150" cy="850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 system of Magento	</a:t>
            </a:r>
            <a:endParaRPr/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Clean extendability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Less chances of conflicts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Easy to visualize</a:t>
            </a:r>
            <a:endParaRPr/>
          </a:p>
        </p:txBody>
      </p:sp>
      <p:pic>
        <p:nvPicPr>
          <p:cNvPr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19075"/>
            <a:ext cx="3831149" cy="83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46525"/>
            <a:ext cx="3831150" cy="850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 system of Magento	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Clean extendability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Less chances of conflicts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Easy to visualize</a:t>
            </a:r>
            <a:endParaRPr/>
          </a:p>
        </p:txBody>
      </p:sp>
      <p:pic>
        <p:nvPicPr>
          <p:cNvPr id="167" name="Google Shape;16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19075"/>
            <a:ext cx="3831149" cy="83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46525"/>
            <a:ext cx="3831150" cy="850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7150" y="3046524"/>
            <a:ext cx="1652950" cy="185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Plugins in Magento NexPWA</a:t>
            </a:r>
            <a:endParaRPr/>
          </a:p>
        </p:txBody>
      </p:sp>
      <p:sp>
        <p:nvSpPr>
          <p:cNvPr id="175" name="Google Shape;175;p30"/>
          <p:cNvSpPr/>
          <p:nvPr/>
        </p:nvSpPr>
        <p:spPr>
          <a:xfrm>
            <a:off x="3259675" y="2081400"/>
            <a:ext cx="2434150" cy="490250"/>
          </a:xfrm>
          <a:custGeom>
            <a:rect b="b" l="l" r="r" t="t"/>
            <a:pathLst>
              <a:path extrusionOk="0" h="19610" w="97366">
                <a:moveTo>
                  <a:pt x="0" y="0"/>
                </a:moveTo>
                <a:cubicBezTo>
                  <a:pt x="21193" y="0"/>
                  <a:pt x="42024" y="6773"/>
                  <a:pt x="63217" y="6773"/>
                </a:cubicBezTo>
                <a:cubicBezTo>
                  <a:pt x="70007" y="6773"/>
                  <a:pt x="76950" y="7007"/>
                  <a:pt x="83537" y="5362"/>
                </a:cubicBezTo>
                <a:cubicBezTo>
                  <a:pt x="85644" y="4836"/>
                  <a:pt x="87857" y="4797"/>
                  <a:pt x="90029" y="4797"/>
                </a:cubicBezTo>
                <a:cubicBezTo>
                  <a:pt x="91534" y="4797"/>
                  <a:pt x="96049" y="4797"/>
                  <a:pt x="94544" y="4797"/>
                </a:cubicBezTo>
                <a:cubicBezTo>
                  <a:pt x="73842" y="4797"/>
                  <a:pt x="53157" y="6208"/>
                  <a:pt x="32455" y="6208"/>
                </a:cubicBezTo>
                <a:cubicBezTo>
                  <a:pt x="25964" y="6208"/>
                  <a:pt x="19473" y="6208"/>
                  <a:pt x="12982" y="6208"/>
                </a:cubicBezTo>
                <a:cubicBezTo>
                  <a:pt x="10213" y="6208"/>
                  <a:pt x="7468" y="6892"/>
                  <a:pt x="4797" y="7620"/>
                </a:cubicBezTo>
                <a:cubicBezTo>
                  <a:pt x="3863" y="7875"/>
                  <a:pt x="1427" y="8533"/>
                  <a:pt x="2257" y="9031"/>
                </a:cubicBezTo>
                <a:cubicBezTo>
                  <a:pt x="5323" y="10872"/>
                  <a:pt x="9414" y="9067"/>
                  <a:pt x="12982" y="9313"/>
                </a:cubicBezTo>
                <a:cubicBezTo>
                  <a:pt x="17589" y="9631"/>
                  <a:pt x="22193" y="10160"/>
                  <a:pt x="26811" y="10160"/>
                </a:cubicBezTo>
                <a:cubicBezTo>
                  <a:pt x="47800" y="10160"/>
                  <a:pt x="68757" y="8184"/>
                  <a:pt x="89746" y="8184"/>
                </a:cubicBezTo>
                <a:cubicBezTo>
                  <a:pt x="90169" y="8184"/>
                  <a:pt x="89315" y="8101"/>
                  <a:pt x="88900" y="8184"/>
                </a:cubicBezTo>
                <a:cubicBezTo>
                  <a:pt x="82344" y="9494"/>
                  <a:pt x="76032" y="11954"/>
                  <a:pt x="69426" y="12982"/>
                </a:cubicBezTo>
                <a:cubicBezTo>
                  <a:pt x="56319" y="15021"/>
                  <a:pt x="42897" y="12982"/>
                  <a:pt x="29633" y="12982"/>
                </a:cubicBezTo>
                <a:cubicBezTo>
                  <a:pt x="24522" y="12982"/>
                  <a:pt x="19456" y="13977"/>
                  <a:pt x="14393" y="14675"/>
                </a:cubicBezTo>
                <a:cubicBezTo>
                  <a:pt x="12508" y="14935"/>
                  <a:pt x="10614" y="15149"/>
                  <a:pt x="8749" y="15522"/>
                </a:cubicBezTo>
                <a:cubicBezTo>
                  <a:pt x="7918" y="15688"/>
                  <a:pt x="6276" y="15188"/>
                  <a:pt x="7055" y="15522"/>
                </a:cubicBezTo>
                <a:cubicBezTo>
                  <a:pt x="10524" y="17008"/>
                  <a:pt x="14577" y="16153"/>
                  <a:pt x="18344" y="16368"/>
                </a:cubicBezTo>
                <a:cubicBezTo>
                  <a:pt x="34063" y="17266"/>
                  <a:pt x="49765" y="18427"/>
                  <a:pt x="65475" y="19473"/>
                </a:cubicBezTo>
                <a:cubicBezTo>
                  <a:pt x="72845" y="19964"/>
                  <a:pt x="80323" y="18724"/>
                  <a:pt x="87489" y="16933"/>
                </a:cubicBezTo>
                <a:cubicBezTo>
                  <a:pt x="90766" y="16114"/>
                  <a:pt x="97366" y="18052"/>
                  <a:pt x="97366" y="14675"/>
                </a:cubicBezTo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000" y="152400"/>
            <a:ext cx="3543837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0775" y="437750"/>
            <a:ext cx="4589675" cy="46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0800" y="951500"/>
            <a:ext cx="4589675" cy="927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88700" y="1964075"/>
            <a:ext cx="2713864" cy="298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Jayanka Ghosh (joy)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Magento’s approach</a:t>
            </a:r>
            <a:endParaRPr/>
          </a:p>
        </p:txBody>
      </p:sp>
      <p:sp>
        <p:nvSpPr>
          <p:cNvPr id="189" name="Google Shape;189;p32"/>
          <p:cNvSpPr/>
          <p:nvPr/>
        </p:nvSpPr>
        <p:spPr>
          <a:xfrm>
            <a:off x="1269263" y="2300100"/>
            <a:ext cx="1658100" cy="987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Object Manager</a:t>
            </a:r>
            <a:endParaRPr sz="2500"/>
          </a:p>
        </p:txBody>
      </p:sp>
      <p:sp>
        <p:nvSpPr>
          <p:cNvPr id="190" name="Google Shape;190;p32"/>
          <p:cNvSpPr/>
          <p:nvPr/>
        </p:nvSpPr>
        <p:spPr>
          <a:xfrm>
            <a:off x="3714713" y="2300100"/>
            <a:ext cx="1658100" cy="987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Interceptor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Auto-generated by Magento</a:t>
            </a:r>
            <a:endParaRPr sz="1000"/>
          </a:p>
        </p:txBody>
      </p:sp>
      <p:sp>
        <p:nvSpPr>
          <p:cNvPr id="191" name="Google Shape;191;p32"/>
          <p:cNvSpPr/>
          <p:nvPr/>
        </p:nvSpPr>
        <p:spPr>
          <a:xfrm>
            <a:off x="6216638" y="2300100"/>
            <a:ext cx="1658100" cy="987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Actual Class</a:t>
            </a:r>
            <a:endParaRPr sz="2400"/>
          </a:p>
        </p:txBody>
      </p:sp>
      <p:sp>
        <p:nvSpPr>
          <p:cNvPr id="192" name="Google Shape;192;p32"/>
          <p:cNvSpPr/>
          <p:nvPr/>
        </p:nvSpPr>
        <p:spPr>
          <a:xfrm>
            <a:off x="3714713" y="3757775"/>
            <a:ext cx="1658100" cy="987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Plugin List</a:t>
            </a:r>
            <a:endParaRPr sz="2400"/>
          </a:p>
        </p:txBody>
      </p:sp>
      <p:sp>
        <p:nvSpPr>
          <p:cNvPr id="193" name="Google Shape;193;p32"/>
          <p:cNvSpPr/>
          <p:nvPr/>
        </p:nvSpPr>
        <p:spPr>
          <a:xfrm>
            <a:off x="2927363" y="2748150"/>
            <a:ext cx="787200" cy="52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2"/>
          <p:cNvSpPr/>
          <p:nvPr/>
        </p:nvSpPr>
        <p:spPr>
          <a:xfrm>
            <a:off x="5372813" y="2767650"/>
            <a:ext cx="877500" cy="52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2"/>
          <p:cNvSpPr/>
          <p:nvPr/>
        </p:nvSpPr>
        <p:spPr>
          <a:xfrm rot="5400000">
            <a:off x="4293888" y="3497275"/>
            <a:ext cx="493800" cy="46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approach</a:t>
            </a:r>
            <a:endParaRPr/>
          </a:p>
        </p:txBody>
      </p:sp>
      <p:sp>
        <p:nvSpPr>
          <p:cNvPr id="201" name="Google Shape;201;p33"/>
          <p:cNvSpPr/>
          <p:nvPr/>
        </p:nvSpPr>
        <p:spPr>
          <a:xfrm>
            <a:off x="910175" y="2293050"/>
            <a:ext cx="2822100" cy="2412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Interceptor HOC</a:t>
            </a:r>
            <a:endParaRPr sz="1700"/>
          </a:p>
        </p:txBody>
      </p:sp>
      <p:sp>
        <p:nvSpPr>
          <p:cNvPr id="202" name="Google Shape;202;p33"/>
          <p:cNvSpPr/>
          <p:nvPr/>
        </p:nvSpPr>
        <p:spPr>
          <a:xfrm>
            <a:off x="1894275" y="2779800"/>
            <a:ext cx="1517100" cy="1439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React Component</a:t>
            </a:r>
            <a:endParaRPr/>
          </a:p>
        </p:txBody>
      </p:sp>
      <p:sp>
        <p:nvSpPr>
          <p:cNvPr id="203" name="Google Shape;203;p33"/>
          <p:cNvSpPr/>
          <p:nvPr/>
        </p:nvSpPr>
        <p:spPr>
          <a:xfrm>
            <a:off x="5588075" y="2832750"/>
            <a:ext cx="1919100" cy="133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Plugin List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Auto-generated by Magento</a:t>
            </a:r>
            <a:endParaRPr sz="1000"/>
          </a:p>
        </p:txBody>
      </p:sp>
      <p:cxnSp>
        <p:nvCxnSpPr>
          <p:cNvPr id="204" name="Google Shape;204;p33"/>
          <p:cNvCxnSpPr>
            <a:stCxn id="201" idx="3"/>
            <a:endCxn id="203" idx="1"/>
          </p:cNvCxnSpPr>
          <p:nvPr/>
        </p:nvCxnSpPr>
        <p:spPr>
          <a:xfrm>
            <a:off x="3732275" y="3499500"/>
            <a:ext cx="1855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“hello world” example</a:t>
            </a:r>
            <a:endParaRPr/>
          </a:p>
        </p:txBody>
      </p:sp>
      <p:pic>
        <p:nvPicPr>
          <p:cNvPr id="210" name="Google Shape;21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6400" y="1859800"/>
            <a:ext cx="5553075" cy="307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di.xml</a:t>
            </a:r>
            <a:endParaRPr/>
          </a:p>
        </p:txBody>
      </p:sp>
      <p:pic>
        <p:nvPicPr>
          <p:cNvPr id="216" name="Google Shape;21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7931" y="2368500"/>
            <a:ext cx="7128149" cy="18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plugin.js</a:t>
            </a:r>
            <a:endParaRPr/>
          </a:p>
        </p:txBody>
      </p:sp>
      <p:pic>
        <p:nvPicPr>
          <p:cNvPr id="222" name="Google Shape;22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312" y="2269972"/>
            <a:ext cx="6575275" cy="230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approach</a:t>
            </a:r>
            <a:endParaRPr/>
          </a:p>
        </p:txBody>
      </p:sp>
      <p:pic>
        <p:nvPicPr>
          <p:cNvPr id="228" name="Google Shape;22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625" y="1828400"/>
            <a:ext cx="3572525" cy="197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25" y="1828400"/>
            <a:ext cx="4798526" cy="12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25" y="3311325"/>
            <a:ext cx="4798525" cy="1680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approach</a:t>
            </a:r>
            <a:endParaRPr/>
          </a:p>
        </p:txBody>
      </p:sp>
      <p:pic>
        <p:nvPicPr>
          <p:cNvPr id="236" name="Google Shape;236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625" y="1828400"/>
            <a:ext cx="3572525" cy="197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25" y="1828400"/>
            <a:ext cx="4798526" cy="12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25" y="3336858"/>
            <a:ext cx="4798525" cy="1620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approach</a:t>
            </a:r>
            <a:endParaRPr/>
          </a:p>
        </p:txBody>
      </p:sp>
      <p:pic>
        <p:nvPicPr>
          <p:cNvPr id="244" name="Google Shape;24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625" y="1828400"/>
            <a:ext cx="3572525" cy="197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25" y="1828400"/>
            <a:ext cx="4798526" cy="12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25" y="3348324"/>
            <a:ext cx="4798525" cy="1512376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9"/>
          <p:cNvSpPr txBox="1"/>
          <p:nvPr/>
        </p:nvSpPr>
        <p:spPr>
          <a:xfrm>
            <a:off x="5437750" y="3956550"/>
            <a:ext cx="36174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Yup, even the dreaded “around” plugin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the best part?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 plugin list is injected through di.xml and auto generated by Magento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Jayanka Ghosh (joy)</a:t>
            </a:r>
            <a:endParaRPr/>
          </a:p>
        </p:txBody>
      </p:sp>
      <p:sp>
        <p:nvSpPr>
          <p:cNvPr id="78" name="Google Shape;78;p1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Interceptor system in NexPWA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plugin list is injected through di.xml and auto generated by Magento</a:t>
            </a:r>
            <a:endParaRPr/>
          </a:p>
        </p:txBody>
      </p:sp>
      <p:sp>
        <p:nvSpPr>
          <p:cNvPr id="263" name="Google Shape;263;p42"/>
          <p:cNvSpPr txBox="1"/>
          <p:nvPr/>
        </p:nvSpPr>
        <p:spPr>
          <a:xfrm>
            <a:off x="471900" y="2009700"/>
            <a:ext cx="8222100" cy="2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-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Inject React plugins from Magento extensions!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-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Enable/disable plugins of one extension from another.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-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Modify the plugin of one extension using another extension.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3"/>
          <p:cNvSpPr txBox="1"/>
          <p:nvPr>
            <p:ph type="ctrTitle"/>
          </p:nvPr>
        </p:nvSpPr>
        <p:spPr>
          <a:xfrm>
            <a:off x="404650" y="26094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If you’re still here, you must really love coding.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So, thank you, and happy coding!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little bit about me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Love to play the guitar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 as a team lead in Codilar Technologies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Run a YouTube channel called </a:t>
            </a:r>
            <a:r>
              <a:rPr lang="en"/>
              <a:t>MageCafé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Helped build and maintain NexPWA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NexPWA?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NexPWA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solution based off of ScandiPWA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NexPWA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solution based off of ScandiPWA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suite of extensions to supercharge your Magento website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NexPWA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solution based off of ScandiPWA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suite of extensions to supercharge your Magento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Performance and extendability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NexPWA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solution based off of ScandiPWA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suite of extensions to supercharge your Magento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Performance and extendability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Demo: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https://www.nexpwa.com/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